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7" r:id="rId2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2" Type="http://schemas.openxmlformats.org/officeDocument/2006/relationships/slide" Target="slides/slide1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5" name="Google Shape;5015;p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5.jpg"/></Relationships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698"/>
          <p:cNvSpPr/>
          <p:nvPr/>
        </p:nvSpPr>
        <p:spPr>
          <a:xfrm>
            <a:off x="1023937" y="804863"/>
            <a:ext cx="184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698"/>
          <p:cNvSpPr/>
          <p:nvPr/>
        </p:nvSpPr>
        <p:spPr>
          <a:xfrm>
            <a:off x="468312" y="1437084"/>
            <a:ext cx="7991400" cy="1656300"/>
          </a:xfrm>
          <a:prstGeom prst="rect">
            <a:avLst/>
          </a:prstGeom>
          <a:solidFill>
            <a:srgbClr val="9900CC">
              <a:alpha val="32549"/>
            </a:srgbClr>
          </a:solidFill>
          <a:ln cap="rnd" cmpd="sng" w="12700">
            <a:solidFill>
              <a:srgbClr val="33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698"/>
          <p:cNvSpPr txBox="1"/>
          <p:nvPr/>
        </p:nvSpPr>
        <p:spPr>
          <a:xfrm>
            <a:off x="468312" y="582991"/>
            <a:ext cx="8415900" cy="3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2A4F8A"/>
                </a:solidFill>
                <a:latin typeface="Arial"/>
                <a:ea typeface="Arial"/>
                <a:cs typeface="Arial"/>
                <a:sym typeface="Arial"/>
              </a:rPr>
              <a:t>Let's help our world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F4B5E3"/>
                </a:solidFill>
                <a:latin typeface="Arial"/>
                <a:ea typeface="Arial"/>
                <a:cs typeface="Arial"/>
                <a:sym typeface="Arial"/>
              </a:rPr>
              <a:t>to survive together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